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1" r:id="rId4"/>
    <p:sldMasterId id="2147483712" r:id="rId5"/>
    <p:sldMasterId id="214748371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embeddedFontLst>
    <p:embeddedFont>
      <p:font typeface="IBM Plex Sans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IBM Plex Sans SemiBold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IBMPlexSansSemiBold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IBMPlexSansSemiBold-italic.fntdata"/><Relationship Id="rId25" Type="http://schemas.openxmlformats.org/officeDocument/2006/relationships/font" Target="fonts/IBMPlexSansSemiBold-bold.fntdata"/><Relationship Id="rId27" Type="http://schemas.openxmlformats.org/officeDocument/2006/relationships/font" Target="fonts/IBMPlexSansSemiBold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IBMPlexSans-bold.fntdata"/><Relationship Id="rId16" Type="http://schemas.openxmlformats.org/officeDocument/2006/relationships/font" Target="fonts/IBMPlexSans-regular.fntdata"/><Relationship Id="rId19" Type="http://schemas.openxmlformats.org/officeDocument/2006/relationships/font" Target="fonts/IBMPlexSans-boldItalic.fntdata"/><Relationship Id="rId18" Type="http://schemas.openxmlformats.org/officeDocument/2006/relationships/font" Target="fonts/IBMPlexSans-italic.fntdata"/></Relationships>
</file>

<file path=ppt/media/image1.png>
</file>

<file path=ppt/media/image11.png>
</file>

<file path=ppt/media/image12.png>
</file>

<file path=ppt/media/image13.png>
</file>

<file path=ppt/media/image14.png>
</file>

<file path=ppt/media/image2.png>
</file>

<file path=ppt/media/image20.png>
</file>

<file path=ppt/media/image27.png>
</file>

<file path=ppt/media/image3.png>
</file>

<file path=ppt/media/image30.png>
</file>

<file path=ppt/media/image31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da4e027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3da4e027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3da4e0279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3da4e0279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542d39647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542d39647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53753665a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53753665a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543082e0c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543082e0c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542d39647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542d39647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542d39647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542d39647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da4e02799_0_17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3da4e02799_0_17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13da4e02799_0_17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0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1" name="Google Shape;9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19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19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19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" name="Google Shape;105;p19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19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3" name="Google Shape;11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8" name="Google Shape;11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0" name="Google Shape;13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8" name="Google Shape;158;p30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2" name="Google Shape;162;p3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9" name="Google Shape;16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9" name="Google Shape;1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4" name="Google Shape;184;p35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1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1" name="Google Shape;201;p41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2" name="Google Shape;202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41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6" name="Google Shape;206;p42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7" name="Google Shape;207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2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3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1" name="Google Shape;211;p43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" name="Google Shape;212;p43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43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4" name="Google Shape;21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3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4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44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44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44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44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44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44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44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5" name="Google Shape;225;p44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6" name="Google Shape;226;p44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44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8" name="Google Shape;228;p44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44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0" name="Google Shape;230;p44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1" name="Google Shape;231;p44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2" name="Google Shape;232;p44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44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4" name="Google Shape;234;p44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5" name="Google Shape;235;p44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44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7" name="Google Shape;237;p44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8" name="Google Shape;238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4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2" name="Google Shape;242;p45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45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4" name="Google Shape;244;p45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5" name="Google Shape;245;p45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6" name="Google Shape;246;p45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45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45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45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45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45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45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45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4" name="Google Shape;254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5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58" name="Google Shape;258;p46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6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0" name="Google Shape;260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7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63" name="Google Shape;263;p47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7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5" name="Google Shape;265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7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9" name="Google Shape;269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9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3" name="Google Shape;273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50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7" name="Google Shape;277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5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2" name="Google Shape;282;p5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7" name="Google Shape;287;p5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5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2" name="Google Shape;292;p5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7" name="Google Shape;297;p5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6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05" name="Google Shape;305;p56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5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9" name="Google Shape;309;p57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10" name="Google Shape;31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14" name="Google Shape;31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58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16" name="Google Shape;31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0" name="Google Shape;32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59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6" name="Google Shape;32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60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1" name="Google Shape;331;p61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2" name="Google Shape;332;p61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33" name="Google Shape;333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6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6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6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6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6"/>
          <p:cNvSpPr txBox="1"/>
          <p:nvPr>
            <p:ph type="title"/>
          </p:nvPr>
        </p:nvSpPr>
        <p:spPr>
          <a:xfrm>
            <a:off x="577575" y="981527"/>
            <a:ext cx="79890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9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7" name="Google Shape;347;p66"/>
          <p:cNvSpPr txBox="1"/>
          <p:nvPr>
            <p:ph idx="1" type="body"/>
          </p:nvPr>
        </p:nvSpPr>
        <p:spPr>
          <a:xfrm>
            <a:off x="540515" y="1675742"/>
            <a:ext cx="80628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0" i="0" sz="14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8" name="Google Shape;348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11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9pPr>
          </a:lstStyle>
          <a:p/>
        </p:txBody>
      </p:sp>
      <p:sp>
        <p:nvSpPr>
          <p:cNvPr id="349" name="Google Shape;349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11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9pPr>
          </a:lstStyle>
          <a:p/>
        </p:txBody>
      </p:sp>
      <p:sp>
        <p:nvSpPr>
          <p:cNvPr id="350" name="Google Shape;350;p66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theme" Target="../theme/theme4.xml"/><Relationship Id="rId25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62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  <p:sldLayoutId id="2147483710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figma.com/file/wBdyeMhgGCn3fKThaQ1yXG/Landing_Page?node-id=217%3A2" TargetMode="External"/><Relationship Id="rId4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7"/>
          <p:cNvSpPr txBox="1"/>
          <p:nvPr>
            <p:ph type="title"/>
          </p:nvPr>
        </p:nvSpPr>
        <p:spPr>
          <a:xfrm>
            <a:off x="540000" y="720000"/>
            <a:ext cx="4032000" cy="25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Workshop</a:t>
            </a:r>
            <a:endParaRPr/>
          </a:p>
        </p:txBody>
      </p:sp>
      <p:sp>
        <p:nvSpPr>
          <p:cNvPr id="356" name="Google Shape;356;p67"/>
          <p:cNvSpPr txBox="1"/>
          <p:nvPr>
            <p:ph idx="1" type="subTitle"/>
          </p:nvPr>
        </p:nvSpPr>
        <p:spPr>
          <a:xfrm>
            <a:off x="540000" y="3272200"/>
            <a:ext cx="3852000" cy="33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</a:rPr>
              <a:t>Урок 3</a:t>
            </a:r>
            <a:endParaRPr sz="1000"/>
          </a:p>
        </p:txBody>
      </p:sp>
      <p:pic>
        <p:nvPicPr>
          <p:cNvPr id="357" name="Google Shape;35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590" y="838021"/>
            <a:ext cx="3041525" cy="332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8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Регламент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3" name="Google Shape;363;p68"/>
          <p:cNvSpPr txBox="1"/>
          <p:nvPr>
            <p:ph idx="1" type="subTitle"/>
          </p:nvPr>
        </p:nvSpPr>
        <p:spPr>
          <a:xfrm>
            <a:off x="540000" y="1168500"/>
            <a:ext cx="38520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Получаем задание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Выполняем задание определенное время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Проверяем правильность выполнения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Переходим к новому заданию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4" name="Google Shape;364;p6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9"/>
          <p:cNvSpPr txBox="1"/>
          <p:nvPr>
            <p:ph type="title"/>
          </p:nvPr>
        </p:nvSpPr>
        <p:spPr>
          <a:xfrm>
            <a:off x="540000" y="1295700"/>
            <a:ext cx="44886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Задания</a:t>
            </a:r>
            <a:endParaRPr/>
          </a:p>
        </p:txBody>
      </p:sp>
      <p:sp>
        <p:nvSpPr>
          <p:cNvPr id="370" name="Google Shape;370;p6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0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1 (тайминг 30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76" name="Google Shape;376;p70"/>
          <p:cNvSpPr txBox="1"/>
          <p:nvPr>
            <p:ph idx="1" type="subTitle"/>
          </p:nvPr>
        </p:nvSpPr>
        <p:spPr>
          <a:xfrm>
            <a:off x="540000" y="1168500"/>
            <a:ext cx="6051000" cy="25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Открыть макет сайта </a:t>
            </a:r>
            <a:r>
              <a:rPr lang="ru" sz="1600" u="sng">
                <a:solidFill>
                  <a:schemeClr val="hlink"/>
                </a:solidFill>
                <a:hlinkClick r:id="rId3"/>
              </a:rPr>
              <a:t>https://www.figma.com/file/wBdyeMhgGCn3fKThaQ1yXG/Landing_Page?node-id=217%3A2</a:t>
            </a:r>
            <a:r>
              <a:rPr lang="ru" sz="1600">
                <a:solidFill>
                  <a:schemeClr val="dk1"/>
                </a:solidFill>
              </a:rPr>
              <a:t>  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Вам необходимо разбить представленную часть на блоки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Можно рисовать в макете, можно на картинки в paint можно любым удобным способом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7" name="Google Shape;377;p7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8" name="Google Shape;378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7995" y="2650373"/>
            <a:ext cx="1572000" cy="2050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71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2 (тайминг 30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84" name="Google Shape;384;p71"/>
          <p:cNvSpPr txBox="1"/>
          <p:nvPr>
            <p:ph idx="1" type="subTitle"/>
          </p:nvPr>
        </p:nvSpPr>
        <p:spPr>
          <a:xfrm>
            <a:off x="540000" y="1168500"/>
            <a:ext cx="6690600" cy="22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Текст задания </a:t>
            </a:r>
            <a:endParaRPr sz="15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Создать новую папку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Создать файл index.html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Добавить все блоки из задания 1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В соответствии с макетом необходимо добавить наполнение блоков (Все заголовки, параграфы кнопки и изображения)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Позиционирование блоков добавлять не нужно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385" name="Google Shape;385;p7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6" name="Google Shape;386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30594" y="2202894"/>
            <a:ext cx="1519075" cy="260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2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3 (тайминг 30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92" name="Google Shape;392;p72"/>
          <p:cNvSpPr txBox="1"/>
          <p:nvPr>
            <p:ph idx="1" type="subTitle"/>
          </p:nvPr>
        </p:nvSpPr>
        <p:spPr>
          <a:xfrm>
            <a:off x="540000" y="1168500"/>
            <a:ext cx="6690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Создать файл стилей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Подключить стили к index.html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Добавить обнуление стилей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Проговорить голосом где лучше использовать padding а где margin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Добавить все необходимые отступы для контента из задания 1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393" name="Google Shape;393;p7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70" y="2879998"/>
            <a:ext cx="1572000" cy="2050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73"/>
          <p:cNvSpPr txBox="1"/>
          <p:nvPr>
            <p:ph type="title"/>
          </p:nvPr>
        </p:nvSpPr>
        <p:spPr>
          <a:xfrm>
            <a:off x="540000" y="1295700"/>
            <a:ext cx="55002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Итоги</a:t>
            </a:r>
            <a:endParaRPr/>
          </a:p>
        </p:txBody>
      </p:sp>
      <p:sp>
        <p:nvSpPr>
          <p:cNvPr id="400" name="Google Shape;400;p7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74"/>
          <p:cNvPicPr preferRelativeResize="0"/>
          <p:nvPr/>
        </p:nvPicPr>
        <p:blipFill rotWithShape="1">
          <a:blip r:embed="rId3">
            <a:alphaModFix/>
          </a:blip>
          <a:srcRect b="0" l="0" r="0" t="27990"/>
          <a:stretch/>
        </p:blipFill>
        <p:spPr>
          <a:xfrm>
            <a:off x="0" y="1439662"/>
            <a:ext cx="9144018" cy="3703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7450" y="1461806"/>
            <a:ext cx="4279762" cy="208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